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6"/>
  </p:notesMasterIdLst>
  <p:handoutMasterIdLst>
    <p:handoutMasterId r:id="rId7"/>
  </p:handoutMasterIdLst>
  <p:sldIdLst>
    <p:sldId id="257" r:id="rId5"/>
  </p:sldIdLst>
  <p:sldSz cx="12188825" cy="6858000"/>
  <p:notesSz cx="6797675" cy="9928225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496">
          <p15:clr>
            <a:srgbClr val="A4A3A4"/>
          </p15:clr>
        </p15:guide>
        <p15:guide id="3" orient="horz" pos="2880">
          <p15:clr>
            <a:srgbClr val="A4A3A4"/>
          </p15:clr>
        </p15:guide>
        <p15:guide id="4" orient="horz" pos="1056">
          <p15:clr>
            <a:srgbClr val="A4A3A4"/>
          </p15:clr>
        </p15:guide>
        <p15:guide id="5" orient="horz" pos="3888">
          <p15:clr>
            <a:srgbClr val="A4A3A4"/>
          </p15:clr>
        </p15:guide>
        <p15:guide id="6" orient="horz" pos="240">
          <p15:clr>
            <a:srgbClr val="A4A3A4"/>
          </p15:clr>
        </p15:guide>
        <p15:guide id="7" pos="3839">
          <p15:clr>
            <a:srgbClr val="A4A3A4"/>
          </p15:clr>
        </p15:guide>
        <p15:guide id="8" pos="527">
          <p15:clr>
            <a:srgbClr val="A4A3A4"/>
          </p15:clr>
        </p15:guide>
        <p15:guide id="9" pos="815">
          <p15:clr>
            <a:srgbClr val="A4A3A4"/>
          </p15:clr>
        </p15:guide>
        <p15:guide id="10" pos="6863">
          <p15:clr>
            <a:srgbClr val="A4A3A4"/>
          </p15:clr>
        </p15:guide>
        <p15:guide id="11" pos="6143">
          <p15:clr>
            <a:srgbClr val="A4A3A4"/>
          </p15:clr>
        </p15:guide>
        <p15:guide id="12" pos="470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 autoAdjust="0"/>
  </p:normalViewPr>
  <p:slideViewPr>
    <p:cSldViewPr>
      <p:cViewPr varScale="1">
        <p:scale>
          <a:sx n="86" d="100"/>
          <a:sy n="86" d="100"/>
        </p:scale>
        <p:origin x="562" y="48"/>
      </p:cViewPr>
      <p:guideLst>
        <p:guide orient="horz" pos="2160"/>
        <p:guide orient="horz" pos="2496"/>
        <p:guide orient="horz" pos="2880"/>
        <p:guide orient="horz" pos="1056"/>
        <p:guide orient="horz" pos="3888"/>
        <p:guide orient="horz" pos="240"/>
        <p:guide pos="3839"/>
        <p:guide pos="527"/>
        <p:guide pos="815"/>
        <p:guide pos="6863"/>
        <p:guide pos="6143"/>
        <p:guide pos="47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0" d="100"/>
          <a:sy n="90" d="100"/>
        </p:scale>
        <p:origin x="3774" y="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  <p:sp>
        <p:nvSpPr>
          <p:cNvPr id="3" name="日期預留位置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BB83387-9ED1-42D7-A34A-2472FD962ABF}" type="datetime1">
              <a:rPr lang="en-US" altLang="zh-TW" smtClean="0">
                <a:latin typeface="MingLiu" panose="02020509000000000000" pitchFamily="49" charset="-120"/>
                <a:ea typeface="MingLiu" panose="02020509000000000000" pitchFamily="49" charset="-120"/>
              </a:rPr>
              <a:t>3/24/2022</a:t>
            </a:fld>
            <a:endParaRPr lang="zh-TW" altLang="en-US" dirty="0"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C567D4A-04CB-4EDF-8FB1-342A02FC8EC5}" type="slidenum">
              <a:rPr lang="en-US" altLang="zh-TW" smtClean="0">
                <a:latin typeface="MingLiu" panose="02020509000000000000" pitchFamily="49" charset="-120"/>
                <a:ea typeface="MingLiu" panose="02020509000000000000" pitchFamily="49" charset="-120"/>
              </a:rPr>
              <a:t>‹#›</a:t>
            </a:fld>
            <a:endParaRPr lang="zh-TW" altLang="en-US" dirty="0"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80125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ngLiu" panose="02020509000000000000" pitchFamily="49" charset="-120"/>
                <a:ea typeface="MingLiu" panose="02020509000000000000" pitchFamily="49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ngLiu" panose="02020509000000000000" pitchFamily="49" charset="-120"/>
                <a:ea typeface="MingLiu" panose="02020509000000000000" pitchFamily="49" charset="-120"/>
              </a:defRPr>
            </a:lvl1pPr>
          </a:lstStyle>
          <a:p>
            <a:fld id="{FF5D67EF-234D-495F-9367-0539AE1E2636}" type="datetime1">
              <a:rPr lang="en-US" altLang="zh-TW" noProof="0" smtClean="0"/>
              <a:pPr/>
              <a:t>3/24/2022</a:t>
            </a:fld>
            <a:endParaRPr lang="zh-TW" altLang="en-US" noProof="0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ngLiu" panose="02020509000000000000" pitchFamily="49" charset="-120"/>
                <a:ea typeface="MingLiu" panose="02020509000000000000" pitchFamily="49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ngLiu" panose="02020509000000000000" pitchFamily="49" charset="-120"/>
                <a:ea typeface="MingLiu" panose="02020509000000000000" pitchFamily="49" charset="-120"/>
              </a:defRPr>
            </a:lvl1pPr>
          </a:lstStyle>
          <a:p>
            <a:fld id="{2E61351F-DBB1-4664-ADA9-83BC7CB8848D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6423620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MingLiu" panose="02020509000000000000" pitchFamily="49" charset="-120"/>
        <a:ea typeface="MingLiu" panose="02020509000000000000" pitchFamily="49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ingLiu" panose="02020509000000000000" pitchFamily="49" charset="-120"/>
        <a:ea typeface="MingLiu" panose="02020509000000000000" pitchFamily="49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ingLiu" panose="02020509000000000000" pitchFamily="49" charset="-120"/>
        <a:ea typeface="MingLiu" panose="02020509000000000000" pitchFamily="49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ingLiu" panose="02020509000000000000" pitchFamily="49" charset="-120"/>
        <a:ea typeface="MingLiu" panose="02020509000000000000" pitchFamily="49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ingLiu" panose="02020509000000000000" pitchFamily="49" charset="-120"/>
        <a:ea typeface="MingLiu" panose="02020509000000000000" pitchFamily="49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2E61351F-DBB1-4664-ADA9-83BC7CB8848D}" type="slidenum">
              <a:rPr lang="en-US" altLang="zh-TW" smtClean="0"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73810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8539" y="2514601"/>
            <a:ext cx="8913077" cy="2262781"/>
          </a:xfrm>
        </p:spPr>
        <p:txBody>
          <a:bodyPr anchor="b">
            <a:normAutofit/>
          </a:bodyPr>
          <a:lstStyle>
            <a:lvl1pPr>
              <a:defRPr sz="5398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8539" y="4777380"/>
            <a:ext cx="8913077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FF4CB00-A7B0-4718-A2B1-149534FCA2C5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744198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674" y="4529541"/>
            <a:ext cx="779564" cy="365125"/>
          </a:xfrm>
        </p:spPr>
        <p:txBody>
          <a:bodyPr/>
          <a:lstStyle/>
          <a:p>
            <a:pPr rtl="0"/>
            <a:fld id="{81FEFA0A-2F20-4B60-98C6-5FFDA469AA1C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9118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250" y="624110"/>
            <a:ext cx="8909366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8538" y="2133600"/>
            <a:ext cx="8913078" cy="377762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C787E-B811-4474-AB1E-EC3046B01014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7" y="7143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4008623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8538" y="2058750"/>
            <a:ext cx="8913077" cy="1468800"/>
          </a:xfrm>
        </p:spPr>
        <p:txBody>
          <a:bodyPr anchor="b"/>
          <a:lstStyle>
            <a:lvl1pPr algn="l">
              <a:defRPr sz="3999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8538" y="3530129"/>
            <a:ext cx="8913077" cy="860400"/>
          </a:xfrm>
        </p:spPr>
        <p:txBody>
          <a:bodyPr anchor="t"/>
          <a:lstStyle>
            <a:lvl1pPr marL="0" indent="0" algn="l">
              <a:buNone/>
              <a:defRPr sz="199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6BF6E5E-D053-4D67-B097-881C6940881C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7" y="31781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674" y="3244140"/>
            <a:ext cx="779564" cy="365125"/>
          </a:xfrm>
        </p:spPr>
        <p:txBody>
          <a:bodyPr/>
          <a:lstStyle/>
          <a:p>
            <a:pPr rtl="0"/>
            <a:fld id="{81FEFA0A-2F20-4B60-98C6-5FFDA469AA1C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0989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8538" y="2133600"/>
            <a:ext cx="4312741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88874" y="2126222"/>
            <a:ext cx="4312741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C787E-B811-4474-AB1E-EC3046B01014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7" y="7143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674" y="787783"/>
            <a:ext cx="779564" cy="365125"/>
          </a:xfrm>
        </p:spPr>
        <p:txBody>
          <a:bodyPr/>
          <a:lstStyle/>
          <a:p>
            <a:fld id="{81FEFA0A-2F20-4B60-98C6-5FFDA469AA1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880185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8608" y="1972703"/>
            <a:ext cx="3991692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8538" y="2548966"/>
            <a:ext cx="4341762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4674" y="1969475"/>
            <a:ext cx="3997960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5091" y="2545738"/>
            <a:ext cx="433754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C787E-B811-4474-AB1E-EC3046B01014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7" y="7143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674" y="787783"/>
            <a:ext cx="779564" cy="365125"/>
          </a:xfrm>
        </p:spPr>
        <p:txBody>
          <a:bodyPr/>
          <a:lstStyle/>
          <a:p>
            <a:fld id="{81FEFA0A-2F20-4B60-98C6-5FFDA469AA1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2480422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E787935-2E89-43AA-A695-8D4AFF60D42C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7" y="7143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81FEFA0A-2F20-4B60-98C6-5FFDA469AA1C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2596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E984611-8511-4A18-8845-8C9A3BB3D717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7" y="7143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81FEFA0A-2F20-4B60-98C6-5FFDA469AA1C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0824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8538" y="446088"/>
            <a:ext cx="3504286" cy="976312"/>
          </a:xfrm>
        </p:spPr>
        <p:txBody>
          <a:bodyPr anchor="b"/>
          <a:lstStyle>
            <a:lvl1pPr algn="l">
              <a:defRPr sz="1999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1365" y="446089"/>
            <a:ext cx="5180251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8538" y="1598613"/>
            <a:ext cx="3504286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CECCBF2-466A-4243-93DA-466733447EAE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7" y="7143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81FEFA0A-2F20-4B60-98C6-5FFDA469AA1C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158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8539" y="4800600"/>
            <a:ext cx="8913078" cy="566738"/>
          </a:xfrm>
        </p:spPr>
        <p:txBody>
          <a:bodyPr anchor="b">
            <a:normAutofit/>
          </a:bodyPr>
          <a:lstStyle>
            <a:lvl1pPr algn="l">
              <a:defRPr sz="2399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8538" y="634965"/>
            <a:ext cx="8913078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8539" y="5367338"/>
            <a:ext cx="891307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t>3/24/2022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7" y="491172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674" y="4983088"/>
            <a:ext cx="779564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01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8538" y="609600"/>
            <a:ext cx="8913077" cy="3117040"/>
          </a:xfrm>
        </p:spPr>
        <p:txBody>
          <a:bodyPr anchor="ctr">
            <a:normAutofit/>
          </a:bodyPr>
          <a:lstStyle>
            <a:lvl1pPr algn="l">
              <a:defRPr sz="4799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8538" y="4354046"/>
            <a:ext cx="8913077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C787E-B811-4474-AB1E-EC3046B01014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7" y="31781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674" y="3244140"/>
            <a:ext cx="779564" cy="365125"/>
          </a:xfrm>
        </p:spPr>
        <p:txBody>
          <a:bodyPr/>
          <a:lstStyle/>
          <a:p>
            <a:fld id="{81FEFA0A-2F20-4B60-98C6-5FFDA469AA1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7027704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207" y="609600"/>
            <a:ext cx="8391740" cy="2895600"/>
          </a:xfrm>
        </p:spPr>
        <p:txBody>
          <a:bodyPr anchor="ctr">
            <a:normAutofit/>
          </a:bodyPr>
          <a:lstStyle>
            <a:lvl1pPr algn="l">
              <a:defRPr sz="4799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4159" y="3505200"/>
            <a:ext cx="7534591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8538" y="4354046"/>
            <a:ext cx="8913077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C787E-B811-4474-AB1E-EC3046B01014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7" y="31781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674" y="3244140"/>
            <a:ext cx="779564" cy="365125"/>
          </a:xfrm>
        </p:spPr>
        <p:txBody>
          <a:bodyPr/>
          <a:lstStyle/>
          <a:p>
            <a:fld id="{81FEFA0A-2F20-4B60-98C6-5FFDA469AA1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010" y="648005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1958" y="2905306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3127154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8539" y="2438401"/>
            <a:ext cx="8913078" cy="2724845"/>
          </a:xfrm>
        </p:spPr>
        <p:txBody>
          <a:bodyPr anchor="b">
            <a:normAutofit/>
          </a:bodyPr>
          <a:lstStyle>
            <a:lvl1pPr algn="l">
              <a:defRPr sz="4799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8539" y="5181600"/>
            <a:ext cx="8913078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C787E-B811-4474-AB1E-EC3046B01014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7" y="491172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674" y="4983088"/>
            <a:ext cx="779564" cy="365125"/>
          </a:xfrm>
        </p:spPr>
        <p:txBody>
          <a:bodyPr/>
          <a:lstStyle/>
          <a:p>
            <a:fld id="{81FEFA0A-2F20-4B60-98C6-5FFDA469AA1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8796564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207" y="609600"/>
            <a:ext cx="8391740" cy="2895600"/>
          </a:xfrm>
        </p:spPr>
        <p:txBody>
          <a:bodyPr anchor="ctr">
            <a:normAutofit/>
          </a:bodyPr>
          <a:lstStyle>
            <a:lvl1pPr algn="l">
              <a:defRPr sz="4799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8538" y="4343400"/>
            <a:ext cx="8913078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9">
                <a:solidFill>
                  <a:schemeClr val="accent1"/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8539" y="5181600"/>
            <a:ext cx="8913078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C787E-B811-4474-AB1E-EC3046B01014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7" y="491172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674" y="4983088"/>
            <a:ext cx="779564" cy="365125"/>
          </a:xfrm>
        </p:spPr>
        <p:txBody>
          <a:bodyPr/>
          <a:lstStyle/>
          <a:p>
            <a:fld id="{81FEFA0A-2F20-4B60-98C6-5FFDA469AA1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010" y="648005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1958" y="2905306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4323365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8538" y="627407"/>
            <a:ext cx="8913077" cy="2880020"/>
          </a:xfrm>
        </p:spPr>
        <p:txBody>
          <a:bodyPr anchor="ctr">
            <a:normAutofit/>
          </a:bodyPr>
          <a:lstStyle>
            <a:lvl1pPr algn="l">
              <a:defRPr sz="4799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8538" y="4343400"/>
            <a:ext cx="8913078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9">
                <a:solidFill>
                  <a:schemeClr val="accent1"/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8539" y="5181600"/>
            <a:ext cx="8913078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C787E-B811-4474-AB1E-EC3046B01014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7" y="491172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674" y="4983088"/>
            <a:ext cx="779564" cy="365125"/>
          </a:xfrm>
        </p:spPr>
        <p:txBody>
          <a:bodyPr/>
          <a:lstStyle/>
          <a:p>
            <a:fld id="{81FEFA0A-2F20-4B60-98C6-5FFDA469AA1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0277860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3C1CB74-B4EC-4BB4-8C45-A19F364CA4DF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7" y="7143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81FEFA0A-2F20-4B60-98C6-5FFDA469AA1C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7398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2392" y="627406"/>
            <a:ext cx="2207026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8538" y="627406"/>
            <a:ext cx="6475313" cy="528381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5BA9B90-8239-4B3D-A642-23377CB18221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7" y="714376"/>
            <a:ext cx="1588113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81FEFA0A-2F20-4B60-98C6-5FFDA469AA1C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3028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0773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14" y="-786"/>
            <a:ext cx="2356060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32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249" y="624110"/>
            <a:ext cx="8909366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8538" y="2133600"/>
            <a:ext cx="8913078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58914" y="6130437"/>
            <a:ext cx="1145984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C787E-B811-4474-AB1E-EC3046B01014}" type="datetime1">
              <a:rPr lang="zh-TW" altLang="en-US" smtClean="0"/>
              <a:t>2022/3/24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8538" y="6135809"/>
            <a:ext cx="76180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674" y="787783"/>
            <a:ext cx="77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99">
                <a:solidFill>
                  <a:srgbClr val="FEFFFF"/>
                </a:solidFill>
              </a:defRPr>
            </a:lvl1pPr>
          </a:lstStyle>
          <a:p>
            <a:fld id="{81FEFA0A-2F20-4B60-98C6-5FFDA469AA1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59762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457063" rtl="0" eaLnBrk="1" latinLnBrk="0" hangingPunct="1">
        <a:spcBef>
          <a:spcPct val="0"/>
        </a:spcBef>
        <a:buNone/>
        <a:defRPr sz="3599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797" indent="-342797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727" indent="-285664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657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99720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6783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3846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0908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7971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5034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://140.126.120.32/twaeasurve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rgbClr val="FFC00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193808" y="1268760"/>
            <a:ext cx="9982844" cy="4795161"/>
          </a:xfrm>
          <a:prstGeom prst="rect">
            <a:avLst/>
          </a:prstGeom>
          <a:pattFill prst="solidDmnd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8072" y="1127551"/>
            <a:ext cx="1536325" cy="292633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21665" y="132674"/>
            <a:ext cx="10759239" cy="994877"/>
          </a:xfrm>
        </p:spPr>
        <p:txBody>
          <a:bodyPr rtlCol="0">
            <a:noAutofit/>
          </a:bodyPr>
          <a:lstStyle/>
          <a:p>
            <a:pPr algn="ctr"/>
            <a:r>
              <a:rPr lang="zh-TW" altLang="en-US" sz="4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台泰日大專生學習成效與滿意度調查活動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201661" y="1616555"/>
            <a:ext cx="9974991" cy="4108817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>
              <a:lnSpc>
                <a:spcPct val="15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台泰日大專生學習成效與滿意度調查</a:t>
            </a:r>
            <a:endParaRPr lang="en-US" altLang="zh-TW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kumimoji="0" lang="zh-TW" altLang="zh-TW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調查對象：</a:t>
            </a: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日間學制三年級學生抽樣方式</a:t>
            </a:r>
            <a:endParaRPr kumimoji="0" lang="zh-TW" altLang="en-US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調查期間：</a:t>
            </a:r>
            <a:r>
              <a:rPr kumimoji="0" lang="en-US" altLang="zh-TW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04</a:t>
            </a: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3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14</a:t>
            </a:r>
            <a:r>
              <a:rPr kumimoji="0" lang="zh-TW" altLang="en-US" sz="3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kumimoji="0" lang="en-US" altLang="zh-TW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111</a:t>
            </a: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06</a:t>
            </a: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</a:t>
            </a: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lvl="0">
              <a:buFontTx/>
              <a:buChar char="•"/>
            </a:pP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調查</a:t>
            </a:r>
            <a:r>
              <a:rPr lang="zh-TW" altLang="en-US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工具：中華大學</a:t>
            </a:r>
            <a:r>
              <a:rPr lang="en-US" alt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台評會台泰日大專生學習成效與滿  </a:t>
            </a:r>
            <a:endParaRPr lang="en-US" altLang="zh-TW" sz="3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/>
            <a:r>
              <a:rPr lang="en-US" alt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          </a:t>
            </a:r>
            <a:r>
              <a:rPr lang="zh-TW" altLang="en-US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意度調查問卷系統</a:t>
            </a:r>
            <a:endParaRPr kumimoji="0" lang="en-US" altLang="zh-TW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buFontTx/>
              <a:buChar char="•"/>
            </a:pPr>
            <a:r>
              <a:rPr kumimoji="0" lang="zh-TW" altLang="en-US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網址：</a:t>
            </a:r>
            <a:r>
              <a:rPr lang="en-US" altLang="zh-TW" sz="30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http://140.126.120.32/twaeasurvey/</a:t>
            </a:r>
            <a:endParaRPr lang="en-US" altLang="zh-TW" sz="3000" dirty="0">
              <a:solidFill>
                <a:schemeClr val="bg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zh-TW" altLang="en-US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輸入新生個人學號及密碼（</a:t>
            </a:r>
            <a:r>
              <a:rPr lang="en-US" alt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Chu +</a:t>
            </a:r>
            <a:r>
              <a:rPr lang="zh-TW" altLang="en-US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身份證後</a:t>
            </a:r>
            <a:r>
              <a:rPr lang="en-US" alt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碼）</a:t>
            </a:r>
            <a:endParaRPr kumimoji="0" lang="zh-TW" altLang="en-US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圖片 10" descr="http://s01.calm9.com/qrcode/2018-11/U73VJWUIJV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8829" y="4590330"/>
            <a:ext cx="922075" cy="894529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標題 1"/>
          <p:cNvSpPr txBox="1">
            <a:spLocks/>
          </p:cNvSpPr>
          <p:nvPr/>
        </p:nvSpPr>
        <p:spPr>
          <a:xfrm>
            <a:off x="6179480" y="5955839"/>
            <a:ext cx="4163403" cy="7694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063" rtl="0" eaLnBrk="1" latinLnBrk="0" hangingPunct="1">
              <a:spcBef>
                <a:spcPct val="0"/>
              </a:spcBef>
              <a:buNone/>
              <a:defRPr sz="5398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sz="4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IR </a:t>
            </a:r>
            <a:r>
              <a:rPr lang="zh-TW" altLang="en-US" sz="4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校務研究中心</a:t>
            </a:r>
          </a:p>
        </p:txBody>
      </p:sp>
      <p:sp>
        <p:nvSpPr>
          <p:cNvPr id="7" name="矩形 6"/>
          <p:cNvSpPr/>
          <p:nvPr/>
        </p:nvSpPr>
        <p:spPr>
          <a:xfrm>
            <a:off x="4510236" y="3068960"/>
            <a:ext cx="6048672" cy="47730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標題 1"/>
          <p:cNvSpPr txBox="1">
            <a:spLocks/>
          </p:cNvSpPr>
          <p:nvPr/>
        </p:nvSpPr>
        <p:spPr>
          <a:xfrm>
            <a:off x="10342883" y="6365971"/>
            <a:ext cx="1845941" cy="46743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457063" rtl="0" eaLnBrk="1" latinLnBrk="0" hangingPunct="1">
              <a:spcBef>
                <a:spcPct val="0"/>
              </a:spcBef>
              <a:buNone/>
              <a:defRPr sz="5398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sz="1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03-518-6027</a:t>
            </a:r>
            <a:r>
              <a:rPr lang="zh-TW" altLang="en-US" sz="1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1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6274</a:t>
            </a:r>
            <a:endParaRPr lang="zh-TW" altLang="en-US" sz="18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228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2427FAC-CD3A-494C-985C-09E26C5EA507}">
  <ds:schemaRefs>
    <ds:schemaRef ds:uri="http://schemas.microsoft.com/office/2006/metadata/properties"/>
    <ds:schemaRef ds:uri="http://purl.org/dc/elements/1.1/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40262f94-9f35-4ac3-9a90-690165a166b7"/>
    <ds:schemaRef ds:uri="a4f35948-e619-41b3-aa29-22878b09cfd2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11D6E40-F509-498A-BF02-00C895783B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ED73A5-C2D2-4D49-BB89-167E8E32C9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164</TotalTime>
  <Words>103</Words>
  <Application>Microsoft Office PowerPoint</Application>
  <PresentationFormat>自訂</PresentationFormat>
  <Paragraphs>11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9" baseType="lpstr">
      <vt:lpstr>MingLiu</vt:lpstr>
      <vt:lpstr>微軟正黑體</vt:lpstr>
      <vt:lpstr>標楷體</vt:lpstr>
      <vt:lpstr>Arial</vt:lpstr>
      <vt:lpstr>Century Gothic</vt:lpstr>
      <vt:lpstr>Times New Roman</vt:lpstr>
      <vt:lpstr>Wingdings 3</vt:lpstr>
      <vt:lpstr>絲縷</vt:lpstr>
      <vt:lpstr>台泰日大專生學習成效與滿意度調查活動</vt:lpstr>
    </vt:vector>
  </TitlesOfParts>
  <Company>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107學年度學士班(日間)一年級學生友誼網路暨新生學習適應調查實施計畫作業</dc:title>
  <dc:creator>hui@chu.edu.tw</dc:creator>
  <cp:lastModifiedBy>黃惠琳</cp:lastModifiedBy>
  <cp:revision>23</cp:revision>
  <cp:lastPrinted>2020-03-23T05:48:13Z</cp:lastPrinted>
  <dcterms:created xsi:type="dcterms:W3CDTF">2018-11-06T00:42:27Z</dcterms:created>
  <dcterms:modified xsi:type="dcterms:W3CDTF">2022-03-24T01:33:12Z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74063900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